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30" d="100"/>
          <a:sy n="30" d="100"/>
        </p:scale>
        <p:origin x="57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8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0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0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2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7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9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8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8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0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0F427-226F-4EDC-B9E1-A7B75694AC91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BE5A-B08D-4A61-9BFB-3E5D51A31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6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of Novel – Theme Respons</a:t>
            </a:r>
            <a:r>
              <a:rPr lang="en-US" dirty="0"/>
              <a:t>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5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9475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Below are two major themes represented in Lord of the Flies. For each theme, write 5 sentences on how you think this theme in brought to life in the novel.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61657"/>
            <a:ext cx="10515600" cy="271530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Loss of Innocence </a:t>
            </a:r>
          </a:p>
          <a:p>
            <a:r>
              <a:rPr lang="en-US" sz="5400" dirty="0" smtClean="0"/>
              <a:t>Savageness and Society</a:t>
            </a:r>
          </a:p>
        </p:txBody>
      </p:sp>
    </p:spTree>
    <p:extLst>
      <p:ext uri="{BB962C8B-B14F-4D97-AF65-F5344CB8AC3E}">
        <p14:creationId xmlns:p14="http://schemas.microsoft.com/office/powerpoint/2010/main" val="3604901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End of Novel – Theme Response</vt:lpstr>
      <vt:lpstr>Below are two major themes represented in Lord of the Flies. For each theme, write 5 sentences on how you think this theme in brought to life in the novel.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of Novel – Theme Response</dc:title>
  <dc:creator>Stetka, Meghan</dc:creator>
  <cp:lastModifiedBy>Stetka, Meghan</cp:lastModifiedBy>
  <cp:revision>1</cp:revision>
  <dcterms:created xsi:type="dcterms:W3CDTF">2019-11-20T21:00:12Z</dcterms:created>
  <dcterms:modified xsi:type="dcterms:W3CDTF">2019-11-20T21:00:26Z</dcterms:modified>
</cp:coreProperties>
</file>